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9"/>
  </p:notesMasterIdLst>
  <p:sldIdLst>
    <p:sldId id="256" r:id="rId2"/>
    <p:sldId id="258" r:id="rId3"/>
    <p:sldId id="279" r:id="rId4"/>
    <p:sldId id="280" r:id="rId5"/>
    <p:sldId id="271" r:id="rId6"/>
    <p:sldId id="295" r:id="rId7"/>
    <p:sldId id="259" r:id="rId8"/>
    <p:sldId id="270" r:id="rId9"/>
    <p:sldId id="274" r:id="rId10"/>
    <p:sldId id="283" r:id="rId11"/>
    <p:sldId id="284" r:id="rId12"/>
    <p:sldId id="285" r:id="rId13"/>
    <p:sldId id="287" r:id="rId14"/>
    <p:sldId id="288" r:id="rId15"/>
    <p:sldId id="289" r:id="rId16"/>
    <p:sldId id="292" r:id="rId17"/>
    <p:sldId id="29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3891" autoAdjust="0"/>
  </p:normalViewPr>
  <p:slideViewPr>
    <p:cSldViewPr snapToGrid="0" snapToObjects="1">
      <p:cViewPr varScale="1">
        <p:scale>
          <a:sx n="69" d="100"/>
          <a:sy n="69" d="100"/>
        </p:scale>
        <p:origin x="184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9978C-69AE-3B42-B272-CB97B00A1D47}" type="datetimeFigureOut">
              <a:rPr lang="en-US" smtClean="0"/>
              <a:t>1/26/18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07CC8-50FF-FC4C-A67F-D058259B9B6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06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2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11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0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12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86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A1298F7-FED8-AE47-BFEA-66C5EC8C0052}" type="slidenum">
              <a:rPr lang="fr-FR">
                <a:latin typeface="Arial" charset="0"/>
              </a:rPr>
              <a:pPr/>
              <a:t>13</a:t>
            </a:fld>
            <a:endParaRPr lang="fr-FR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07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08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15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30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4CE2C42C-BD20-9C40-8953-96F1F8B75FF9}" type="slidenum">
              <a:rPr lang="fr-FR">
                <a:latin typeface="Arial" charset="0"/>
              </a:rPr>
              <a:pPr/>
              <a:t>16</a:t>
            </a:fld>
            <a:endParaRPr lang="fr-FR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899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73C4A881-F89C-624D-92DE-C95426BDB951}" type="slidenum">
              <a:rPr lang="fr-FR">
                <a:latin typeface="Arial" charset="0"/>
              </a:rPr>
              <a:pPr/>
              <a:t>17</a:t>
            </a:fld>
            <a:endParaRPr lang="fr-FR"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62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3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4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5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DED2460E-7417-C047-A889-338F94CE4684}" type="slidenum">
              <a:rPr lang="fr-FR">
                <a:latin typeface="Arial" charset="0"/>
              </a:rPr>
              <a:pPr/>
              <a:t>6</a:t>
            </a:fld>
            <a:endParaRPr lang="fr-FR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571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672EFEF4-DEAF-2847-84BC-A2F1B10074EF}" type="slidenum">
              <a:rPr lang="fr-FR">
                <a:latin typeface="Arial" charset="0"/>
              </a:rPr>
              <a:pPr/>
              <a:t>7</a:t>
            </a:fld>
            <a:endParaRPr lang="fr-FR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8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9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fld id="{187E3919-19C3-3043-AC16-04EEF36C0B80}" type="slidenum">
              <a:rPr lang="fr-FR">
                <a:latin typeface="Arial" charset="0"/>
              </a:rPr>
              <a:pPr/>
              <a:t>10</a:t>
            </a:fld>
            <a:endParaRPr lang="fr-FR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6EA2496-A5A3-F44B-91DA-B813F7AA02F9}" type="datetimeFigureOut">
              <a:rPr lang="en-US" smtClean="0"/>
              <a:t>1/26/18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1FC202C-79E2-574E-AD2F-9FF086A3EBA6}" type="slidenum">
              <a:rPr lang="fr-FR" smtClean="0"/>
              <a:t>‹#›</a:t>
            </a:fld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7950"/>
            <a:ext cx="6254133" cy="5120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26418"/>
            <a:ext cx="6400800" cy="1752600"/>
          </a:xfrm>
        </p:spPr>
        <p:txBody>
          <a:bodyPr/>
          <a:lstStyle/>
          <a:p>
            <a:r>
              <a:rPr lang="fr-FR" dirty="0"/>
              <a:t>Le logement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468"/>
            <a:ext cx="7772400" cy="1752600"/>
          </a:xfrm>
        </p:spPr>
        <p:txBody>
          <a:bodyPr anchor="t" anchorCtr="0"/>
          <a:lstStyle/>
          <a:p>
            <a:r>
              <a:rPr lang="fr-FR"/>
              <a:t>FR 31– </a:t>
            </a:r>
            <a:r>
              <a:rPr lang="fr-FR" dirty="0"/>
              <a:t>Unité 3</a:t>
            </a:r>
            <a:br>
              <a:rPr lang="fr-FR" dirty="0"/>
            </a:br>
            <a:r>
              <a:rPr lang="fr-FR" dirty="0"/>
              <a:t>Home </a:t>
            </a:r>
            <a:r>
              <a:rPr lang="fr-FR" dirty="0" err="1"/>
              <a:t>Sweet</a:t>
            </a:r>
            <a:r>
              <a:rPr lang="fr-FR" dirty="0"/>
              <a:t> Home</a:t>
            </a:r>
          </a:p>
        </p:txBody>
      </p:sp>
      <p:sp>
        <p:nvSpPr>
          <p:cNvPr id="5" name="Rectangle 4"/>
          <p:cNvSpPr/>
          <p:nvPr/>
        </p:nvSpPr>
        <p:spPr>
          <a:xfrm>
            <a:off x="5752223" y="1904734"/>
            <a:ext cx="2338655" cy="7922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une maison alsacienne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01" y="3727610"/>
            <a:ext cx="2921099" cy="3133987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8777241" y="4617681"/>
            <a:ext cx="201175" cy="176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170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Mon  chalet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7329"/>
            <a:ext cx="9144000" cy="59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6923"/>
            <a:ext cx="8229600" cy="4483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2971800"/>
            <a:ext cx="5842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3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4217"/>
            <a:ext cx="9183164" cy="455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48" y="1251871"/>
            <a:ext cx="7675231" cy="57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9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560" y="1001724"/>
            <a:ext cx="6103867" cy="6045624"/>
          </a:xfrm>
          <a:prstGeom prst="rect">
            <a:avLst/>
          </a:prstGeom>
        </p:spPr>
      </p:pic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08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363" y="1098862"/>
            <a:ext cx="9572065" cy="497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31" y="1102516"/>
            <a:ext cx="7696885" cy="578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3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40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>
                <a:latin typeface="Tahoma" charset="0"/>
              </a:rPr>
              <a:t>les logements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113404"/>
            <a:ext cx="2727053" cy="1816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999" y="5071019"/>
            <a:ext cx="3561465" cy="17869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293" y="2275263"/>
            <a:ext cx="3441145" cy="2580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52" y="2625300"/>
            <a:ext cx="3193642" cy="15846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3" y="4428577"/>
            <a:ext cx="2901332" cy="2175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4356" y="992662"/>
            <a:ext cx="2583034" cy="193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4708" y="2741313"/>
            <a:ext cx="2252682" cy="22311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8720" y="4726176"/>
            <a:ext cx="2778720" cy="17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3" y="1302026"/>
            <a:ext cx="8340853" cy="555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6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257301"/>
            <a:ext cx="7686675" cy="52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42" y="1143784"/>
            <a:ext cx="8295163" cy="622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7325"/>
            <a:ext cx="8836152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2699"/>
            <a:ext cx="9144000" cy="57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8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" y="1282089"/>
            <a:ext cx="9087953" cy="576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5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>
              <a:latin typeface="Tahoma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3389"/>
            <a:ext cx="6701653" cy="45571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571" y="1846370"/>
            <a:ext cx="6558429" cy="501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5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234</TotalTime>
  <Words>30</Words>
  <Application>Microsoft Macintosh PowerPoint</Application>
  <PresentationFormat>On-screen Show (4:3)</PresentationFormat>
  <Paragraphs>21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ＭＳ Ｐゴシック</vt:lpstr>
      <vt:lpstr>Arial</vt:lpstr>
      <vt:lpstr>Calibri</vt:lpstr>
      <vt:lpstr>Georgia</vt:lpstr>
      <vt:lpstr>Tahoma</vt:lpstr>
      <vt:lpstr>Wingdings</vt:lpstr>
      <vt:lpstr>Wingdings 2</vt:lpstr>
      <vt:lpstr>Civic</vt:lpstr>
      <vt:lpstr>FR 31– Unité 3 Home Sweet Home</vt:lpstr>
      <vt:lpstr>les logements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  chalet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Joel Barlow High School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Français 3 – Unité 1 Bienvenue chez toi!</dc:title>
  <dc:creator>Edouard Smith</dc:creator>
  <cp:lastModifiedBy>Viviane Grébert</cp:lastModifiedBy>
  <cp:revision>30</cp:revision>
  <dcterms:created xsi:type="dcterms:W3CDTF">2013-10-03T23:30:28Z</dcterms:created>
  <dcterms:modified xsi:type="dcterms:W3CDTF">2018-01-26T14:34:43Z</dcterms:modified>
</cp:coreProperties>
</file>